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  <p:sldMasterId id="2147483872" r:id="rId2"/>
    <p:sldMasterId id="2147483843" r:id="rId3"/>
    <p:sldMasterId id="2147483885" r:id="rId4"/>
  </p:sldMasterIdLst>
  <p:handoutMasterIdLst>
    <p:handoutMasterId r:id="rId51"/>
  </p:handoutMasterIdLst>
  <p:sldIdLst>
    <p:sldId id="325" r:id="rId5"/>
    <p:sldId id="335" r:id="rId6"/>
    <p:sldId id="269" r:id="rId7"/>
    <p:sldId id="294" r:id="rId8"/>
    <p:sldId id="295" r:id="rId9"/>
    <p:sldId id="296" r:id="rId10"/>
    <p:sldId id="297" r:id="rId11"/>
    <p:sldId id="301" r:id="rId12"/>
    <p:sldId id="299" r:id="rId13"/>
    <p:sldId id="300" r:id="rId14"/>
    <p:sldId id="298" r:id="rId15"/>
    <p:sldId id="302" r:id="rId16"/>
    <p:sldId id="303" r:id="rId17"/>
    <p:sldId id="306" r:id="rId18"/>
    <p:sldId id="305" r:id="rId19"/>
    <p:sldId id="304" r:id="rId20"/>
    <p:sldId id="307" r:id="rId21"/>
    <p:sldId id="308" r:id="rId22"/>
    <p:sldId id="309" r:id="rId23"/>
    <p:sldId id="310" r:id="rId24"/>
    <p:sldId id="314" r:id="rId25"/>
    <p:sldId id="312" r:id="rId26"/>
    <p:sldId id="311" r:id="rId27"/>
    <p:sldId id="315" r:id="rId28"/>
    <p:sldId id="256" r:id="rId29"/>
    <p:sldId id="257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267" r:id="rId39"/>
    <p:sldId id="316" r:id="rId40"/>
    <p:sldId id="317" r:id="rId41"/>
    <p:sldId id="318" r:id="rId42"/>
    <p:sldId id="319" r:id="rId43"/>
    <p:sldId id="336" r:id="rId44"/>
    <p:sldId id="320" r:id="rId45"/>
    <p:sldId id="321" r:id="rId46"/>
    <p:sldId id="322" r:id="rId47"/>
    <p:sldId id="334" r:id="rId48"/>
    <p:sldId id="323" r:id="rId49"/>
    <p:sldId id="32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 snapToGrid="0" snapToObjects="1">
      <p:cViewPr varScale="1">
        <p:scale>
          <a:sx n="68" d="100"/>
          <a:sy n="68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-184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78B44-EF58-4F5C-9CC7-35CFB5B0D897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20BD9-3B52-4E1E-98DC-6F699FE165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CC2-BAE5-44C8-A512-91AFB2D7C0EE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3593-3E69-48CF-9AA3-39297EA86D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CC2-BAE5-44C8-A512-91AFB2D7C0EE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3593-3E69-48CF-9AA3-39297EA86D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CC2-BAE5-44C8-A512-91AFB2D7C0EE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3593-3E69-48CF-9AA3-39297EA86D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9023-5AF1-4CBE-A447-FACD4433A5CF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8612-2450-4D5A-869C-44D26927C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9023-5AF1-4CBE-A447-FACD4433A5CF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8612-2450-4D5A-869C-44D26927C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9023-5AF1-4CBE-A447-FACD4433A5CF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8612-2450-4D5A-869C-44D26927C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9023-5AF1-4CBE-A447-FACD4433A5CF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8612-2450-4D5A-869C-44D26927C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9023-5AF1-4CBE-A447-FACD4433A5CF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8612-2450-4D5A-869C-44D26927C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9023-5AF1-4CBE-A447-FACD4433A5CF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8612-2450-4D5A-869C-44D26927C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9023-5AF1-4CBE-A447-FACD4433A5CF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8612-2450-4D5A-869C-44D26927C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9023-5AF1-4CBE-A447-FACD4433A5CF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8612-2450-4D5A-869C-44D26927C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CC2-BAE5-44C8-A512-91AFB2D7C0EE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3593-3E69-48CF-9AA3-39297EA86D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9023-5AF1-4CBE-A447-FACD4433A5CF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8612-2450-4D5A-869C-44D26927C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9023-5AF1-4CBE-A447-FACD4433A5CF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8612-2450-4D5A-869C-44D26927C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9023-5AF1-4CBE-A447-FACD4433A5CF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8612-2450-4D5A-869C-44D26927C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9023-5AF1-4CBE-A447-FACD4433A5CF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8612-2450-4D5A-869C-44D26927C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CC2-BAE5-44C8-A512-91AFB2D7C0EE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3593-3E69-48CF-9AA3-39297EA86D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CC2-BAE5-44C8-A512-91AFB2D7C0EE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3593-3E69-48CF-9AA3-39297EA86D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940CC2-BAE5-44C8-A512-91AFB2D7C0EE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2E3593-3E69-48CF-9AA3-39297EA86D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40CC2-BAE5-44C8-A512-91AFB2D7C0EE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E3593-3E69-48CF-9AA3-39297EA86D3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40CC2-BAE5-44C8-A512-91AFB2D7C0EE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E3593-3E69-48CF-9AA3-39297EA86D3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40CC2-BAE5-44C8-A512-91AFB2D7C0EE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E3593-3E69-48CF-9AA3-39297EA86D3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40CC2-BAE5-44C8-A512-91AFB2D7C0EE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E3593-3E69-48CF-9AA3-39297EA86D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40CC2-BAE5-44C8-A512-91AFB2D7C0EE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E3593-3E69-48CF-9AA3-39297EA86D3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40CC2-BAE5-44C8-A512-91AFB2D7C0EE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E3593-3E69-48CF-9AA3-39297EA86D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A940CC2-BAE5-44C8-A512-91AFB2D7C0EE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E3593-3E69-48CF-9AA3-39297EA86D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940CC2-BAE5-44C8-A512-91AFB2D7C0EE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2E3593-3E69-48CF-9AA3-39297EA86D3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40CC2-BAE5-44C8-A512-91AFB2D7C0EE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E3593-3E69-48CF-9AA3-39297EA86D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CC2-BAE5-44C8-A512-91AFB2D7C0EE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3593-3E69-48CF-9AA3-39297EA86D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40CC2-BAE5-44C8-A512-91AFB2D7C0EE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E3593-3E69-48CF-9AA3-39297EA86D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CC2-BAE5-44C8-A512-91AFB2D7C0EE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3593-3E69-48CF-9AA3-39297EA86D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CC2-BAE5-44C8-A512-91AFB2D7C0EE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3593-3E69-48CF-9AA3-39297EA86D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CC2-BAE5-44C8-A512-91AFB2D7C0EE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3593-3E69-48CF-9AA3-39297EA86D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0CC2-BAE5-44C8-A512-91AFB2D7C0EE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3593-3E69-48CF-9AA3-39297EA86D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40CC2-BAE5-44C8-A512-91AFB2D7C0EE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E3593-3E69-48CF-9AA3-39297EA86D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19023-5AF1-4CBE-A447-FACD4433A5CF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38612-2450-4D5A-869C-44D26927CB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8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940CC2-BAE5-44C8-A512-91AFB2D7C0EE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A2E3593-3E69-48CF-9AA3-39297EA86D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492369"/>
            <a:ext cx="7772400" cy="4698609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	15 MAI 2011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Journée de prière et d’action pour les pays en développement </a:t>
            </a:r>
            <a:endParaRPr lang="fr-FR" dirty="0">
              <a:latin typeface="Trebuchet MS" pitchFamily="34" charset="0"/>
            </a:endParaRPr>
          </a:p>
        </p:txBody>
      </p:sp>
      <p:pic>
        <p:nvPicPr>
          <p:cNvPr id="3" name="Image 2" descr="s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342" y="252412"/>
            <a:ext cx="2595196" cy="121596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18342" y="6161649"/>
            <a:ext cx="8728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TimelessTLig" pitchFamily="18" charset="0"/>
              </a:rPr>
              <a:t>UNE ACTION </a:t>
            </a:r>
            <a:r>
              <a:rPr lang="fr-FR" sz="2000" dirty="0" smtClean="0">
                <a:solidFill>
                  <a:schemeClr val="bg1"/>
                </a:solidFill>
                <a:latin typeface="TimelessTLig" pitchFamily="18" charset="0"/>
              </a:rPr>
              <a:t>CHRÉTIENNE </a:t>
            </a:r>
            <a:r>
              <a:rPr lang="fr-FR" sz="2000" dirty="0" smtClean="0">
                <a:solidFill>
                  <a:schemeClr val="bg1"/>
                </a:solidFill>
                <a:latin typeface="TimelessTLig" pitchFamily="18" charset="0"/>
              </a:rPr>
              <a:t>DANS UN MONDE EN </a:t>
            </a:r>
            <a:r>
              <a:rPr lang="fr-FR" sz="2000" dirty="0" smtClean="0">
                <a:solidFill>
                  <a:schemeClr val="bg1"/>
                </a:solidFill>
                <a:latin typeface="TimelessTLig" pitchFamily="18" charset="0"/>
              </a:rPr>
              <a:t>DÉTRESSE</a:t>
            </a:r>
            <a:endParaRPr lang="fr-FR" sz="2000" dirty="0" smtClean="0">
              <a:solidFill>
                <a:schemeClr val="bg1"/>
              </a:solidFill>
              <a:latin typeface="TimelessTLig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478972"/>
            <a:ext cx="8229600" cy="5528320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Tes bienfaits font naître en moi des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Chants de louange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Et même au cœur de la nuit, Seigneur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Je redirai: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Béni soit le nom du Seigneur,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Béni soit ton nom,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Béni soit le nom du Seigneur,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Béni soit ton nom glorieux.</a:t>
            </a:r>
          </a:p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 </a:t>
            </a:r>
          </a:p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Tu donnes et tu reprends (bis)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Mon cœur choisit de dire: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« Oh béni soit ton nom ! »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465938"/>
            <a:ext cx="8229600" cy="5355771"/>
          </a:xfrm>
        </p:spPr>
        <p:txBody>
          <a:bodyPr>
            <a:normAutofit fontScale="40000" lnSpcReduction="20000"/>
          </a:bodyPr>
          <a:lstStyle/>
          <a:p>
            <a:pPr marL="0">
              <a:buNone/>
            </a:pPr>
            <a:r>
              <a:rPr lang="fr-FR" sz="6700" dirty="0" smtClean="0">
                <a:latin typeface="Trebuchet MS" pitchFamily="34" charset="0"/>
              </a:rPr>
              <a:t>Quand je vois la beauté d'un coucher de soleil,</a:t>
            </a:r>
          </a:p>
          <a:p>
            <a:pPr marL="0">
              <a:buNone/>
            </a:pPr>
            <a:r>
              <a:rPr lang="fr-FR" sz="6700" dirty="0" smtClean="0">
                <a:latin typeface="Trebuchet MS" pitchFamily="34" charset="0"/>
              </a:rPr>
              <a:t>Un art si raffiné me révèle tes merveilles.</a:t>
            </a:r>
          </a:p>
          <a:p>
            <a:pPr marL="0">
              <a:buNone/>
            </a:pPr>
            <a:r>
              <a:rPr lang="fr-FR" sz="6700" dirty="0" smtClean="0">
                <a:latin typeface="Trebuchet MS" pitchFamily="34" charset="0"/>
              </a:rPr>
              <a:t>Quand je sens l'immensité du mystère des galaxies,</a:t>
            </a:r>
          </a:p>
          <a:p>
            <a:pPr marL="0">
              <a:buNone/>
            </a:pPr>
            <a:r>
              <a:rPr lang="fr-FR" sz="6700" dirty="0" smtClean="0">
                <a:latin typeface="Trebuchet MS" pitchFamily="34" charset="0"/>
              </a:rPr>
              <a:t>Mon cœur est bouleversé par l'amour du Dieu infini.</a:t>
            </a:r>
          </a:p>
          <a:p>
            <a:pPr marL="0">
              <a:buNone/>
            </a:pPr>
            <a:r>
              <a:rPr lang="fr-FR" sz="6700" dirty="0" smtClean="0">
                <a:latin typeface="Trebuchet MS" pitchFamily="34" charset="0"/>
              </a:rPr>
              <a:t> </a:t>
            </a:r>
          </a:p>
          <a:p>
            <a:pPr marL="0">
              <a:buNone/>
            </a:pPr>
            <a:r>
              <a:rPr lang="fr-FR" sz="6700" b="1" dirty="0" smtClean="0">
                <a:latin typeface="Trebuchet MS" pitchFamily="34" charset="0"/>
              </a:rPr>
              <a:t>Refrain</a:t>
            </a:r>
            <a:endParaRPr lang="fr-FR" sz="6700" dirty="0" smtClean="0">
              <a:latin typeface="Trebuchet MS" pitchFamily="34" charset="0"/>
            </a:endParaRPr>
          </a:p>
          <a:p>
            <a:pPr marL="0">
              <a:buNone/>
            </a:pPr>
            <a:r>
              <a:rPr lang="fr-FR" sz="6700" dirty="0" smtClean="0">
                <a:latin typeface="Trebuchet MS" pitchFamily="34" charset="0"/>
              </a:rPr>
              <a:t>Comment te dire merci,</a:t>
            </a:r>
          </a:p>
          <a:p>
            <a:pPr marL="0">
              <a:buNone/>
            </a:pPr>
            <a:r>
              <a:rPr lang="fr-FR" sz="6700" dirty="0" smtClean="0">
                <a:latin typeface="Trebuchet MS" pitchFamily="34" charset="0"/>
              </a:rPr>
              <a:t>Comment ne pas t'abandonner ma vie ?</a:t>
            </a:r>
          </a:p>
          <a:p>
            <a:pPr marL="0">
              <a:buNone/>
            </a:pPr>
            <a:r>
              <a:rPr lang="fr-FR" sz="6700" dirty="0" smtClean="0">
                <a:latin typeface="Trebuchet MS" pitchFamily="34" charset="0"/>
              </a:rPr>
              <a:t>Alléluia, alléluia.</a:t>
            </a:r>
          </a:p>
          <a:p>
            <a:pPr marL="0">
              <a:buNone/>
            </a:pPr>
            <a:r>
              <a:rPr lang="fr-FR" sz="6700" dirty="0" smtClean="0">
                <a:latin typeface="Trebuchet MS" pitchFamily="34" charset="0"/>
              </a:rPr>
              <a:t>Comment t'aimer, te louer,</a:t>
            </a:r>
          </a:p>
          <a:p>
            <a:pPr marL="0">
              <a:buNone/>
            </a:pPr>
            <a:r>
              <a:rPr lang="fr-FR" sz="6700" dirty="0" smtClean="0">
                <a:latin typeface="Trebuchet MS" pitchFamily="34" charset="0"/>
              </a:rPr>
              <a:t>Faire de ce jour que tu nous as donné</a:t>
            </a:r>
          </a:p>
          <a:p>
            <a:pPr marL="0">
              <a:buNone/>
            </a:pPr>
            <a:r>
              <a:rPr lang="fr-FR" sz="6700" dirty="0" smtClean="0">
                <a:latin typeface="Trebuchet MS" pitchFamily="34" charset="0"/>
              </a:rPr>
              <a:t>Un alléluia, un alléluia, un alléluia ?</a:t>
            </a:r>
          </a:p>
          <a:p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Trebuchet MS" pitchFamily="34" charset="0"/>
              </a:rPr>
              <a:t>COMMENT TE DIRE – JEM 852</a:t>
            </a:r>
            <a:endParaRPr lang="fr-FR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478972"/>
            <a:ext cx="8229600" cy="5528320"/>
          </a:xfrm>
        </p:spPr>
        <p:txBody>
          <a:bodyPr>
            <a:normAutofit/>
          </a:bodyPr>
          <a:lstStyle/>
          <a:p>
            <a:pPr marL="0">
              <a:buNone/>
            </a:pPr>
            <a:endParaRPr lang="fr-FR" dirty="0" smtClean="0"/>
          </a:p>
          <a:p>
            <a:pPr marL="0">
              <a:buNone/>
            </a:pPr>
            <a:r>
              <a:rPr lang="fr-FR" dirty="0" smtClean="0">
                <a:latin typeface="Trebuchet MS" pitchFamily="34" charset="0"/>
              </a:rPr>
              <a:t>Quand j'entends l'histoire d'un Dieu plein de gloire,</a:t>
            </a:r>
          </a:p>
          <a:p>
            <a:pPr marL="0">
              <a:buNone/>
            </a:pPr>
            <a:r>
              <a:rPr lang="fr-FR" dirty="0" smtClean="0">
                <a:latin typeface="Trebuchet MS" pitchFamily="34" charset="0"/>
              </a:rPr>
              <a:t>Vêtu d'humilité, souffrant à nos côtés.</a:t>
            </a:r>
          </a:p>
          <a:p>
            <a:pPr marL="0">
              <a:buNone/>
            </a:pPr>
            <a:r>
              <a:rPr lang="fr-FR" dirty="0" smtClean="0">
                <a:latin typeface="Trebuchet MS" pitchFamily="34" charset="0"/>
              </a:rPr>
              <a:t>Sur la croix, ils t'ont cloué, elle ne pouvait te garder,</a:t>
            </a:r>
          </a:p>
          <a:p>
            <a:pPr marL="0">
              <a:buNone/>
            </a:pPr>
            <a:r>
              <a:rPr lang="fr-FR" dirty="0" smtClean="0">
                <a:latin typeface="Trebuchet MS" pitchFamily="34" charset="0"/>
              </a:rPr>
              <a:t>Tu es ressuscité, par ta vie, tu as tout changé</a:t>
            </a:r>
            <a:endParaRPr lang="fr-FR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465938"/>
            <a:ext cx="8229600" cy="5355771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Mon cœur t'appartient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Et je cherche le tien.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Prends ma vie, Seigneur,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Conduis mes pas.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Mon cœur t'appartient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Et je cherche le tien.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Que je sois pour toi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Un sacrifice.</a:t>
            </a:r>
          </a:p>
          <a:p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88687" y="274638"/>
            <a:ext cx="87230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Trebuchet MS" pitchFamily="34" charset="0"/>
              </a:rPr>
              <a:t>MON CŒUR T’APPARTIENT – JEM 795</a:t>
            </a:r>
            <a:endParaRPr lang="fr-FR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478972"/>
            <a:ext cx="8229600" cy="5528320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H : Et je te louerai, Seigneur,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F : Je te louerai, Seigneur,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H : Je chanterai ton grand amour,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F : Chanterai ton grand amour,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H : Tu montreras ta face,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F : Oui, ta face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Tous : Et nous verrons ta gloire.</a:t>
            </a:r>
          </a:p>
          <a:p>
            <a:pPr marL="0">
              <a:buNone/>
            </a:pPr>
            <a:endParaRPr lang="fr-FR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465938"/>
            <a:ext cx="8055427" cy="4470405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1. Le Roi dans sa splendeur, vêtu de majesté,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La terre se réjouit, la terre se réjouit.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Il est paré d’éclat, la nuit essaie de fuir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Au son de sa voix, au son de sa voix.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 </a:t>
            </a:r>
          </a:p>
          <a:p>
            <a:pPr marL="0">
              <a:buNone/>
            </a:pPr>
            <a:r>
              <a:rPr lang="fr-FR" sz="2800" b="1" dirty="0" smtClean="0">
                <a:latin typeface="Trebuchet MS" pitchFamily="34" charset="0"/>
              </a:rPr>
              <a:t>O Dieu, tu es grand ! Nous chantons :</a:t>
            </a:r>
            <a:endParaRPr lang="fr-FR" sz="2800" dirty="0" smtClean="0">
              <a:latin typeface="Trebuchet MS" pitchFamily="34" charset="0"/>
            </a:endParaRPr>
          </a:p>
          <a:p>
            <a:pPr marL="0">
              <a:buNone/>
            </a:pPr>
            <a:r>
              <a:rPr lang="fr-FR" sz="2800" b="1" dirty="0" smtClean="0">
                <a:latin typeface="Trebuchet MS" pitchFamily="34" charset="0"/>
              </a:rPr>
              <a:t>O Dieu, tu es grand ! Et tous verront,</a:t>
            </a:r>
            <a:endParaRPr lang="fr-FR" sz="2800" dirty="0" smtClean="0">
              <a:latin typeface="Trebuchet MS" pitchFamily="34" charset="0"/>
            </a:endParaRPr>
          </a:p>
          <a:p>
            <a:pPr marL="0">
              <a:buNone/>
            </a:pPr>
            <a:r>
              <a:rPr lang="fr-FR" sz="2800" b="1" dirty="0" smtClean="0">
                <a:latin typeface="Trebuchet MS" pitchFamily="34" charset="0"/>
              </a:rPr>
              <a:t>O Dieu, combien tu es grand !</a:t>
            </a:r>
            <a:endParaRPr lang="fr-FR" sz="2800" dirty="0" smtClean="0">
              <a:latin typeface="Trebuchet MS" pitchFamily="34" charset="0"/>
            </a:endParaRPr>
          </a:p>
          <a:p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88687" y="274638"/>
            <a:ext cx="87230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Trebuchet MS" pitchFamily="34" charset="0"/>
              </a:rPr>
              <a:t>LE ROI DANS SA SPLENDEUR – JEM 870</a:t>
            </a:r>
            <a:endParaRPr lang="fr-FR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800" dirty="0" smtClean="0">
                <a:latin typeface="Trebuchet MS" pitchFamily="34" charset="0"/>
              </a:rPr>
              <a:t>2. Car d’âge en âge il règne.</a:t>
            </a:r>
          </a:p>
          <a:p>
            <a:pPr>
              <a:buNone/>
            </a:pPr>
            <a:r>
              <a:rPr lang="fr-FR" sz="2800" dirty="0" smtClean="0">
                <a:latin typeface="Trebuchet MS" pitchFamily="34" charset="0"/>
              </a:rPr>
              <a:t>Les temps sont dans sa main.</a:t>
            </a:r>
          </a:p>
          <a:p>
            <a:pPr>
              <a:buNone/>
            </a:pPr>
            <a:r>
              <a:rPr lang="fr-FR" sz="2800" dirty="0" smtClean="0">
                <a:latin typeface="Trebuchet MS" pitchFamily="34" charset="0"/>
              </a:rPr>
              <a:t>Commencement et fin,</a:t>
            </a:r>
          </a:p>
          <a:p>
            <a:pPr>
              <a:buNone/>
            </a:pPr>
            <a:r>
              <a:rPr lang="fr-FR" sz="2800" dirty="0" smtClean="0">
                <a:latin typeface="Trebuchet MS" pitchFamily="34" charset="0"/>
              </a:rPr>
              <a:t>Commencement et fin.</a:t>
            </a:r>
          </a:p>
          <a:p>
            <a:pPr>
              <a:buNone/>
            </a:pPr>
            <a:r>
              <a:rPr lang="fr-FR" sz="2800" dirty="0" smtClean="0">
                <a:latin typeface="Trebuchet MS" pitchFamily="34" charset="0"/>
              </a:rPr>
              <a:t>Le Père, le Fils, l’Esprit,</a:t>
            </a:r>
          </a:p>
          <a:p>
            <a:pPr>
              <a:buNone/>
            </a:pPr>
            <a:r>
              <a:rPr lang="fr-FR" sz="2800" dirty="0" smtClean="0">
                <a:latin typeface="Trebuchet MS" pitchFamily="34" charset="0"/>
              </a:rPr>
              <a:t>Trinité divine.</a:t>
            </a:r>
          </a:p>
          <a:p>
            <a:pPr>
              <a:buNone/>
            </a:pPr>
            <a:r>
              <a:rPr lang="fr-FR" sz="2800" dirty="0" smtClean="0">
                <a:latin typeface="Trebuchet MS" pitchFamily="34" charset="0"/>
              </a:rPr>
              <a:t>Le lion et l’agneau, le lion, et l’agneau.</a:t>
            </a:r>
          </a:p>
          <a:p>
            <a:pPr>
              <a:buNone/>
            </a:pPr>
            <a:r>
              <a:rPr lang="fr-FR" sz="2800" dirty="0" smtClean="0">
                <a:latin typeface="Trebuchet MS" pitchFamily="34" charset="0"/>
              </a:rPr>
              <a:t> </a:t>
            </a:r>
          </a:p>
          <a:p>
            <a:pPr>
              <a:buNone/>
            </a:pPr>
            <a:r>
              <a:rPr lang="fr-FR" sz="2800" b="1" dirty="0" smtClean="0">
                <a:latin typeface="Trebuchet MS" pitchFamily="34" charset="0"/>
              </a:rPr>
              <a:t>Le plus grand des noms.</a:t>
            </a:r>
            <a:endParaRPr lang="fr-FR" sz="2800" dirty="0" smtClean="0">
              <a:latin typeface="Trebuchet MS" pitchFamily="34" charset="0"/>
            </a:endParaRPr>
          </a:p>
          <a:p>
            <a:pPr>
              <a:buNone/>
            </a:pPr>
            <a:r>
              <a:rPr lang="fr-FR" sz="2800" b="1" dirty="0" smtClean="0">
                <a:latin typeface="Trebuchet MS" pitchFamily="34" charset="0"/>
              </a:rPr>
              <a:t>Digne de louange.</a:t>
            </a:r>
            <a:endParaRPr lang="fr-FR" sz="2800" dirty="0" smtClean="0">
              <a:latin typeface="Trebuchet MS" pitchFamily="34" charset="0"/>
            </a:endParaRPr>
          </a:p>
          <a:p>
            <a:pPr>
              <a:buNone/>
            </a:pPr>
            <a:r>
              <a:rPr lang="fr-FR" sz="2800" b="1" dirty="0" smtClean="0">
                <a:latin typeface="Trebuchet MS" pitchFamily="34" charset="0"/>
              </a:rPr>
              <a:t>Mon cœur s’écrie</a:t>
            </a:r>
            <a:endParaRPr lang="fr-FR" sz="2800" dirty="0" smtClean="0">
              <a:latin typeface="Trebuchet MS" pitchFamily="34" charset="0"/>
            </a:endParaRPr>
          </a:p>
          <a:p>
            <a:pPr>
              <a:buNone/>
            </a:pPr>
            <a:r>
              <a:rPr lang="fr-FR" sz="2800" b="1" dirty="0" smtClean="0">
                <a:latin typeface="Trebuchet MS" pitchFamily="34" charset="0"/>
              </a:rPr>
              <a:t>O Dieu, tu es grand !</a:t>
            </a:r>
            <a:endParaRPr lang="fr-FR" sz="2800" dirty="0" smtClean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Trebuchet MS" pitchFamily="34" charset="0"/>
              </a:rPr>
              <a:t>TEMPS DE PRIERES </a:t>
            </a:r>
            <a:endParaRPr lang="fr-FR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199" y="2031984"/>
            <a:ext cx="8440057" cy="3643091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fr-FR" dirty="0" smtClean="0">
                <a:latin typeface="Trebuchet MS" pitchFamily="34" charset="0"/>
              </a:rPr>
              <a:t>Ami tu as pénétré au cœur du royaume. </a:t>
            </a:r>
          </a:p>
          <a:p>
            <a:pPr marL="0">
              <a:buNone/>
            </a:pPr>
            <a:r>
              <a:rPr lang="fr-FR" dirty="0" smtClean="0">
                <a:latin typeface="Trebuchet MS" pitchFamily="34" charset="0"/>
              </a:rPr>
              <a:t>Crois-tu scruter le paradis la tête haute ? </a:t>
            </a:r>
          </a:p>
          <a:p>
            <a:pPr marL="0">
              <a:buNone/>
            </a:pPr>
            <a:r>
              <a:rPr lang="fr-FR" dirty="0" smtClean="0">
                <a:latin typeface="Trebuchet MS" pitchFamily="34" charset="0"/>
              </a:rPr>
              <a:t>Écarquille les yeux : tu ne saurais le voir </a:t>
            </a:r>
          </a:p>
          <a:p>
            <a:pPr marL="0">
              <a:buNone/>
            </a:pPr>
            <a:r>
              <a:rPr lang="fr-FR" dirty="0" smtClean="0">
                <a:latin typeface="Trebuchet MS" pitchFamily="34" charset="0"/>
              </a:rPr>
              <a:t>Il n'est nul lieu autre, ami, nul autre royaume </a:t>
            </a:r>
          </a:p>
          <a:p>
            <a:pPr marL="0">
              <a:buNone/>
            </a:pPr>
            <a:r>
              <a:rPr lang="fr-FR" dirty="0" smtClean="0">
                <a:latin typeface="Trebuchet MS" pitchFamily="34" charset="0"/>
              </a:rPr>
              <a:t>Sur terre et dans tout l'univers et jusqu'aux cieux :</a:t>
            </a:r>
          </a:p>
          <a:p>
            <a:pPr marL="0">
              <a:buNone/>
            </a:pPr>
            <a:r>
              <a:rPr lang="fr-FR" dirty="0" smtClean="0">
                <a:latin typeface="Trebuchet MS" pitchFamily="34" charset="0"/>
              </a:rPr>
              <a:t>Le royaume de Dieu réside au cœur de Dieu.</a:t>
            </a:r>
          </a:p>
          <a:p>
            <a:pPr>
              <a:buNone/>
            </a:pPr>
            <a:r>
              <a:rPr lang="fr-FR" dirty="0" smtClean="0">
                <a:latin typeface="Trebuchet MS" pitchFamily="34" charset="0"/>
              </a:rPr>
              <a:t> </a:t>
            </a:r>
          </a:p>
          <a:p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Trebuchet MS" pitchFamily="34" charset="0"/>
              </a:rPr>
              <a:t>LE CŒUR DU ROYAUME - SLAM</a:t>
            </a:r>
            <a:endParaRPr lang="fr-FR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712086"/>
            <a:ext cx="8229600" cy="4525963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fr-FR" dirty="0" smtClean="0">
                <a:latin typeface="Trebuchet MS" pitchFamily="34" charset="0"/>
              </a:rPr>
              <a:t>Trouve l'amour !  Tu en passeras les frontières</a:t>
            </a:r>
          </a:p>
          <a:p>
            <a:pPr marL="0">
              <a:buNone/>
            </a:pPr>
            <a:r>
              <a:rPr lang="fr-FR" dirty="0" smtClean="0">
                <a:latin typeface="Trebuchet MS" pitchFamily="34" charset="0"/>
              </a:rPr>
              <a:t>Pourvu que lui et toi vous soyez l'un à l'autre</a:t>
            </a:r>
          </a:p>
          <a:p>
            <a:pPr marL="0">
              <a:buNone/>
            </a:pPr>
            <a:r>
              <a:rPr lang="fr-FR" dirty="0" smtClean="0">
                <a:latin typeface="Trebuchet MS" pitchFamily="34" charset="0"/>
              </a:rPr>
              <a:t>Tu es en lui et lui en toi : c'est ta demeure</a:t>
            </a:r>
          </a:p>
          <a:p>
            <a:pPr marL="0">
              <a:buNone/>
            </a:pPr>
            <a:r>
              <a:rPr lang="fr-FR" dirty="0" smtClean="0">
                <a:latin typeface="Trebuchet MS" pitchFamily="34" charset="0"/>
              </a:rPr>
              <a:t>Et désormais tu ne saurais plus le quitter.</a:t>
            </a:r>
          </a:p>
          <a:p>
            <a:pPr marL="0">
              <a:buNone/>
            </a:pPr>
            <a:r>
              <a:rPr lang="fr-FR" dirty="0" smtClean="0">
                <a:latin typeface="Trebuchet MS" pitchFamily="34" charset="0"/>
              </a:rPr>
              <a:t>Le royaume de Dieu est, - Dieu est dans ton cœur.</a:t>
            </a:r>
          </a:p>
          <a:p>
            <a:pPr marL="0">
              <a:buNone/>
            </a:pPr>
            <a:r>
              <a:rPr lang="fr-FR" dirty="0" smtClean="0">
                <a:latin typeface="Trebuchet MS" pitchFamily="34" charset="0"/>
              </a:rPr>
              <a:t> </a:t>
            </a:r>
          </a:p>
          <a:p>
            <a:pPr marL="0">
              <a:buNone/>
            </a:pPr>
            <a:r>
              <a:rPr lang="fr-FR" dirty="0" smtClean="0">
                <a:latin typeface="Trebuchet MS" pitchFamily="34" charset="0"/>
              </a:rPr>
              <a:t>Et si vous propagez le partage et l'amour </a:t>
            </a:r>
          </a:p>
          <a:p>
            <a:pPr marL="0">
              <a:buNone/>
            </a:pPr>
            <a:r>
              <a:rPr lang="fr-FR" dirty="0" smtClean="0">
                <a:latin typeface="Trebuchet MS" pitchFamily="34" charset="0"/>
              </a:rPr>
              <a:t>Le royaume de Dieu vit au-dedans de vous</a:t>
            </a:r>
          </a:p>
          <a:p>
            <a:pPr marL="0">
              <a:buNone/>
            </a:pPr>
            <a:r>
              <a:rPr lang="fr-FR" dirty="0" smtClean="0">
                <a:latin typeface="Trebuchet MS" pitchFamily="34" charset="0"/>
              </a:rPr>
              <a:t>Tous : Dieu, le royaume de Dieu est parmi vous.</a:t>
            </a:r>
          </a:p>
          <a:p>
            <a:pPr>
              <a:buNone/>
            </a:pPr>
            <a:endParaRPr lang="fr-FR" dirty="0" smtClean="0">
              <a:latin typeface="Trebuchet MS" pitchFamily="34" charset="0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	</a:t>
            </a:r>
            <a:r>
              <a:rPr lang="fr-FR" dirty="0" smtClean="0">
                <a:latin typeface="Trebuchet MS" pitchFamily="34" charset="0"/>
              </a:rPr>
              <a:t>ACCUEIL</a:t>
            </a:r>
            <a:endParaRPr lang="fr-FR" dirty="0"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71208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>
              <a:buNone/>
            </a:pPr>
            <a:r>
              <a:rPr lang="fr-FR" sz="2900" dirty="0" smtClean="0">
                <a:latin typeface="Trebuchet MS" pitchFamily="34" charset="0"/>
              </a:rPr>
              <a:t>Dieu est amour, il est la vie qui vous éclaire</a:t>
            </a:r>
          </a:p>
          <a:p>
            <a:pPr marL="0">
              <a:buNone/>
            </a:pPr>
            <a:r>
              <a:rPr lang="fr-FR" sz="2900" dirty="0" smtClean="0">
                <a:latin typeface="Trebuchet MS" pitchFamily="34" charset="0"/>
              </a:rPr>
              <a:t>Le royaume de Dieu c'est la vie éternelle</a:t>
            </a:r>
          </a:p>
          <a:p>
            <a:pPr marL="0">
              <a:buNone/>
            </a:pPr>
            <a:r>
              <a:rPr lang="fr-FR" sz="2900" dirty="0" smtClean="0">
                <a:latin typeface="Trebuchet MS" pitchFamily="34" charset="0"/>
              </a:rPr>
              <a:t>Vous verrez Dieu de vos yeux au milieu de vous.</a:t>
            </a:r>
          </a:p>
          <a:p>
            <a:pPr marL="0">
              <a:buNone/>
            </a:pPr>
            <a:r>
              <a:rPr lang="fr-FR" sz="2900" dirty="0" smtClean="0">
                <a:latin typeface="Trebuchet MS" pitchFamily="34" charset="0"/>
              </a:rPr>
              <a:t> </a:t>
            </a:r>
          </a:p>
          <a:p>
            <a:pPr marL="0">
              <a:lnSpc>
                <a:spcPct val="120000"/>
              </a:lnSpc>
              <a:buNone/>
            </a:pPr>
            <a:r>
              <a:rPr lang="fr-FR" sz="2900" dirty="0" smtClean="0">
                <a:latin typeface="Trebuchet MS" pitchFamily="34" charset="0"/>
              </a:rPr>
              <a:t>Je demeure avec vous jusqu'à la fin du monde</a:t>
            </a:r>
          </a:p>
          <a:p>
            <a:pPr marL="0">
              <a:buNone/>
            </a:pPr>
            <a:r>
              <a:rPr lang="fr-FR" sz="2900" dirty="0" smtClean="0">
                <a:latin typeface="Trebuchet MS" pitchFamily="34" charset="0"/>
              </a:rPr>
              <a:t>Et davantage : Dieu c'est la vie éternelle </a:t>
            </a:r>
          </a:p>
          <a:p>
            <a:pPr marL="0">
              <a:buNone/>
            </a:pPr>
            <a:r>
              <a:rPr lang="fr-FR" sz="2900" dirty="0" smtClean="0">
                <a:latin typeface="Trebuchet MS" pitchFamily="34" charset="0"/>
              </a:rPr>
              <a:t>L'amour c'est votre vie devenue éternelle </a:t>
            </a:r>
          </a:p>
          <a:p>
            <a:pPr marL="0">
              <a:buNone/>
            </a:pPr>
            <a:r>
              <a:rPr lang="fr-FR" sz="2900" dirty="0" smtClean="0">
                <a:latin typeface="Trebuchet MS" pitchFamily="34" charset="0"/>
              </a:rPr>
              <a:t>Votre vie devenue divine et éternelle </a:t>
            </a:r>
          </a:p>
          <a:p>
            <a:pPr marL="0">
              <a:buNone/>
            </a:pPr>
            <a:r>
              <a:rPr lang="fr-FR" sz="2900" dirty="0" smtClean="0">
                <a:latin typeface="Trebuchet MS" pitchFamily="34" charset="0"/>
              </a:rPr>
              <a:t>Avant, après, puisque présente en l'Éternel </a:t>
            </a:r>
          </a:p>
          <a:p>
            <a:pPr marL="0">
              <a:buNone/>
            </a:pPr>
            <a:r>
              <a:rPr lang="fr-FR" sz="2900" dirty="0" smtClean="0">
                <a:latin typeface="Trebuchet MS" pitchFamily="34" charset="0"/>
              </a:rPr>
              <a:t>Devenue ce qu'elle est, partageant l'Éternel </a:t>
            </a:r>
          </a:p>
          <a:p>
            <a:pPr marL="0">
              <a:buNone/>
            </a:pPr>
            <a:r>
              <a:rPr lang="fr-FR" sz="2900" dirty="0" smtClean="0">
                <a:latin typeface="Trebuchet MS" pitchFamily="34" charset="0"/>
              </a:rPr>
              <a:t>Ce royaume, votre divine destinée.</a:t>
            </a:r>
          </a:p>
          <a:p>
            <a:pPr>
              <a:buNone/>
            </a:pPr>
            <a:endParaRPr lang="fr-FR" dirty="0" smtClean="0">
              <a:latin typeface="Trebuchet MS" pitchFamily="34" charset="0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465938"/>
            <a:ext cx="8229600" cy="5355771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Dans ce désert de lassitude,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Où mes pas m'ont amené,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Quelque part où ? Je ne sais.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J'ai dû lâcher ta main.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 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Dans ma détresse, ma solitude,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Je sais que tu es resté,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Ce n'est pas toi qui m'as laissé,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Je voudrais revenir</a:t>
            </a:r>
          </a:p>
          <a:p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Trebuchet MS" pitchFamily="34" charset="0"/>
              </a:rPr>
              <a:t>JE CONTINUERAI – JEM 530</a:t>
            </a:r>
            <a:endParaRPr lang="fr-FR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478972"/>
            <a:ext cx="8229600" cy="5528320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Dans ce silence, je veux me taire,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Et retrouver ta voix.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Je continuerai à t'adorer,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Car tu m'as aimé le premier.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 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Malgré mes doutes, et mes questions,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Tu restes le même.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Je continuerai à te louer,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A compter sur ta fidélité.</a:t>
            </a:r>
          </a:p>
          <a:p>
            <a:pPr marL="0">
              <a:buNone/>
            </a:pPr>
            <a:endParaRPr lang="fr-FR" sz="2800" dirty="0" smtClean="0">
              <a:latin typeface="Trebuchet MS" pitchFamily="34" charset="0"/>
            </a:endParaRPr>
          </a:p>
          <a:p>
            <a:pPr marL="0">
              <a:lnSpc>
                <a:spcPct val="110000"/>
              </a:lnSpc>
              <a:buNone/>
            </a:pPr>
            <a:r>
              <a:rPr lang="fr-FR" sz="2800" dirty="0" smtClean="0">
                <a:latin typeface="Trebuchet MS" pitchFamily="34" charset="0"/>
              </a:rPr>
              <a:t>Dans le désert, ou l'abondance,</a:t>
            </a:r>
          </a:p>
          <a:p>
            <a:pPr marL="0">
              <a:lnSpc>
                <a:spcPct val="110000"/>
              </a:lnSpc>
              <a:buNone/>
            </a:pPr>
            <a:r>
              <a:rPr lang="fr-FR" sz="2800" dirty="0" smtClean="0">
                <a:latin typeface="Trebuchet MS" pitchFamily="34" charset="0"/>
              </a:rPr>
              <a:t>Tu m'accompagnes.</a:t>
            </a:r>
          </a:p>
          <a:p>
            <a:pPr marL="0">
              <a:buNone/>
            </a:pPr>
            <a:endParaRPr lang="fr-FR" sz="2800" dirty="0" smtClean="0">
              <a:latin typeface="Trebuchet MS" pitchFamily="34" charset="0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2162611"/>
            <a:ext cx="8229600" cy="3091548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J'irai parler pour ceux qui n'ont pas de voix,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Je veux plaider en faveur de l'homme exploité,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Proclamer droit et justice,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Protéger le pauvre et l'opprimé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Et relever le faible au nom du Christ</a:t>
            </a:r>
            <a:r>
              <a:rPr lang="fr-FR" sz="2800" dirty="0" smtClean="0"/>
              <a:t>.</a:t>
            </a:r>
          </a:p>
          <a:p>
            <a:pPr marL="0">
              <a:buNone/>
            </a:pPr>
            <a:endParaRPr lang="fr-FR" sz="2800" dirty="0" smtClean="0">
              <a:latin typeface="Trebuchet MS" pitchFamily="34" charset="0"/>
            </a:endParaRPr>
          </a:p>
          <a:p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Trebuchet MS" pitchFamily="34" charset="0"/>
              </a:rPr>
              <a:t>J’IRAI PARLER – JEM 441</a:t>
            </a:r>
            <a:endParaRPr lang="fr-FR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2162611"/>
            <a:ext cx="8229600" cy="3091548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J'irai parler pour ceux qui n'ont pas le choix,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Je veux crier pour ceux qui sont mal aimés,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Révéler le cœur de Dieu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Aux meurtris et aux esprits brisés,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Et relever le faible au nom du Christ,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Au nom du Christ.</a:t>
            </a:r>
          </a:p>
          <a:p>
            <a:pPr marL="0">
              <a:buNone/>
            </a:pPr>
            <a:endParaRPr lang="fr-FR" sz="2800" dirty="0" smtClean="0">
              <a:latin typeface="Trebuchet MS" pitchFamily="34" charset="0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r-FR" sz="5400" dirty="0" smtClean="0"/>
              <a:t>Le bien…</a:t>
            </a:r>
            <a:br>
              <a:rPr lang="fr-FR" sz="5400" dirty="0" smtClean="0"/>
            </a:br>
            <a:r>
              <a:rPr lang="fr-FR" sz="5400" dirty="0" smtClean="0"/>
              <a:t>coûte que coûte !</a:t>
            </a:r>
            <a:endParaRPr lang="fr-FR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r-FR" dirty="0" smtClean="0"/>
              <a:t>Dimanche 15 mai 2011</a:t>
            </a:r>
            <a:endParaRPr lang="fr-FR" dirty="0"/>
          </a:p>
        </p:txBody>
      </p:sp>
      <p:pic>
        <p:nvPicPr>
          <p:cNvPr id="4" name="Image 3" descr="LOGO SE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311" y="284320"/>
            <a:ext cx="2551780" cy="120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616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r-FR" dirty="0" smtClean="0"/>
              <a:t>Galates 6.9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9463" y="2088379"/>
            <a:ext cx="7583487" cy="42089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b="1" i="1" dirty="0"/>
              <a:t>« Ne nous lassons </a:t>
            </a:r>
            <a:r>
              <a:rPr lang="fr-FR" sz="4400" b="1" i="1" dirty="0" smtClean="0"/>
              <a:t>pas       de </a:t>
            </a:r>
            <a:r>
              <a:rPr lang="fr-FR" sz="4400" b="1" i="1" dirty="0"/>
              <a:t>faire le bien ; car nous moissonnerons au temps convenable, si nous ne nous relâchons pas. »</a:t>
            </a:r>
            <a:r>
              <a:rPr lang="en-GB" sz="4400" dirty="0"/>
              <a:t> 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xmlns="" val="53386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711700" y="533400"/>
            <a:ext cx="4187825" cy="1252538"/>
          </a:xfrm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400" dirty="0" smtClean="0">
                <a:ea typeface="+mj-ea"/>
              </a:rPr>
              <a:t>Faire le bien ?</a:t>
            </a:r>
            <a:endParaRPr lang="fr-FR" sz="4400" dirty="0">
              <a:ea typeface="+mj-ea"/>
            </a:endParaRPr>
          </a:p>
        </p:txBody>
      </p:sp>
      <p:pic>
        <p:nvPicPr>
          <p:cNvPr id="7" name="Espace réservé pour une image  6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042" b="11042"/>
          <a:stretch>
            <a:fillRect/>
          </a:stretch>
        </p:blipFill>
        <p:spPr>
          <a:xfrm flipH="1">
            <a:off x="596900" y="1600200"/>
            <a:ext cx="3657600" cy="3657600"/>
          </a:xfrm>
        </p:spPr>
      </p:pic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4710113" y="2317750"/>
            <a:ext cx="3657600" cy="3321050"/>
          </a:xfrm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fr-FR" sz="3600" smtClean="0"/>
              <a:t>Une certaine subjectivité…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711700" y="533400"/>
            <a:ext cx="4187825" cy="1252538"/>
          </a:xfrm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400" dirty="0" smtClean="0">
                <a:ea typeface="+mj-ea"/>
              </a:rPr>
              <a:t>Faire le bien ?</a:t>
            </a:r>
            <a:endParaRPr lang="fr-FR" sz="4400" dirty="0">
              <a:ea typeface="+mj-ea"/>
            </a:endParaRPr>
          </a:p>
        </p:txBody>
      </p:sp>
      <p:pic>
        <p:nvPicPr>
          <p:cNvPr id="7" name="Espace réservé pour une image  6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042" b="11042"/>
          <a:stretch>
            <a:fillRect/>
          </a:stretch>
        </p:blipFill>
        <p:spPr>
          <a:xfrm flipH="1">
            <a:off x="596900" y="1600200"/>
            <a:ext cx="3657600" cy="3657600"/>
          </a:xfrm>
        </p:spPr>
      </p:pic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4710113" y="1919288"/>
            <a:ext cx="4078287" cy="4570412"/>
          </a:xfrm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sz="2900" b="1" i="1" dirty="0" smtClean="0"/>
              <a:t>« On t</a:t>
            </a:r>
            <a:r>
              <a:rPr lang="fr-FR" altLang="fr-FR" sz="2900" b="1" i="1" dirty="0" smtClean="0"/>
              <a:t>’</a:t>
            </a:r>
            <a:r>
              <a:rPr lang="fr-FR" sz="2900" b="1" i="1" dirty="0" smtClean="0"/>
              <a:t>a fait connaître, ô homme, ce qui est bien; Et ce que le Seigneur attend de toi : Rien d'autre que respecter le droit, aimer la fidélité et t'appliquer à marcher humblement avec ton Dieu. »</a:t>
            </a:r>
            <a:r>
              <a:rPr lang="en-GB" sz="2900" dirty="0" smtClean="0"/>
              <a:t> </a:t>
            </a:r>
            <a:endParaRPr lang="en-GB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GB" sz="1600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1600" i="1" dirty="0" smtClean="0"/>
              <a:t>Michée 6.8</a:t>
            </a:r>
            <a:endParaRPr lang="fr-FR" sz="1600" i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400" dirty="0" smtClean="0">
                <a:ea typeface="+mj-ea"/>
              </a:rPr>
              <a:t>Faire le bien ?</a:t>
            </a:r>
            <a:endParaRPr lang="fr-FR" sz="4400" dirty="0">
              <a:ea typeface="+mj-ea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3886200" y="1946275"/>
            <a:ext cx="4475163" cy="1149350"/>
          </a:xfrm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3600" smtClean="0"/>
              <a:t>3 axes…                 et rien d</a:t>
            </a:r>
            <a:r>
              <a:rPr lang="fr-FR" altLang="fr-FR" sz="3600" smtClean="0"/>
              <a:t>’</a:t>
            </a:r>
            <a:r>
              <a:rPr lang="fr-FR" sz="3600" smtClean="0"/>
              <a:t>autre</a:t>
            </a:r>
          </a:p>
        </p:txBody>
      </p:sp>
      <p:pic>
        <p:nvPicPr>
          <p:cNvPr id="8" name="Espace réservé pour une image  7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-24978" r="-24978"/>
          <a:stretch>
            <a:fillRect/>
          </a:stretch>
        </p:blipFill>
        <p:spPr/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86200" y="32639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fr-FR">
                <a:solidFill>
                  <a:schemeClr val="bg1"/>
                </a:solidFill>
              </a:rPr>
              <a:t>Pratiquer la justice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fr-FR">
                <a:solidFill>
                  <a:schemeClr val="bg1"/>
                </a:solidFill>
              </a:rPr>
              <a:t>Aimer agir avec bonté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fr-FR">
                <a:solidFill>
                  <a:schemeClr val="bg1"/>
                </a:solidFill>
              </a:rPr>
              <a:t>Marcher humblement avec Dieu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Hommes de foi debout chantez,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A la gloire de notre Roi ;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Vous êtes forts dans la faiblesse,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Affermis dans la détresse. </a:t>
            </a:r>
          </a:p>
          <a:p>
            <a:pPr marL="0">
              <a:buNone/>
            </a:pPr>
            <a:endParaRPr lang="fr-FR" sz="3200" dirty="0" smtClean="0">
              <a:latin typeface="Trebuchet MS" pitchFamily="34" charset="0"/>
            </a:endParaRPr>
          </a:p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Criez au nord et au sud,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Chantez à l'est et à l’ouest: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Jésus veut tous nous sauver,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Il est le seul Seigneur.</a:t>
            </a:r>
          </a:p>
          <a:p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Trebuchet MS" pitchFamily="34" charset="0"/>
              </a:rPr>
              <a:t>HOMMES DE FOI – JEM 757</a:t>
            </a:r>
            <a:endParaRPr lang="fr-FR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711700" y="533400"/>
            <a:ext cx="4187825" cy="1252538"/>
          </a:xfrm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fr-FR" sz="4400" smtClean="0"/>
              <a:t>Le risque du découragement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4710113" y="2317750"/>
            <a:ext cx="4059237" cy="3321050"/>
          </a:xfrm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>
                <a:ea typeface="+mn-ea"/>
              </a:rPr>
              <a:t>Un cheminement parfois chaotique</a:t>
            </a:r>
          </a:p>
        </p:txBody>
      </p:sp>
      <p:pic>
        <p:nvPicPr>
          <p:cNvPr id="5" name="Espace réservé pour une image 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t="7816" b="25684"/>
          <a:stretch/>
        </p:blipFill>
        <p:spPr>
          <a:xfrm flipH="1">
            <a:off x="596900" y="1600200"/>
            <a:ext cx="3657600" cy="36576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711700" y="533400"/>
            <a:ext cx="4187825" cy="1252538"/>
          </a:xfrm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fr-FR" sz="4400" smtClean="0"/>
              <a:t>Le risque du découragement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4710113" y="2317750"/>
            <a:ext cx="4059237" cy="3321050"/>
          </a:xfrm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fr-FR" sz="3600" smtClean="0"/>
              <a:t>Persévère !...</a:t>
            </a:r>
          </a:p>
        </p:txBody>
      </p:sp>
      <p:pic>
        <p:nvPicPr>
          <p:cNvPr id="5" name="Espace réservé pour une image 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t="7816" b="25684"/>
          <a:stretch/>
        </p:blipFill>
        <p:spPr>
          <a:xfrm flipH="1">
            <a:off x="596900" y="1600200"/>
            <a:ext cx="3657600" cy="36576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711700" y="533400"/>
            <a:ext cx="4187825" cy="1252538"/>
          </a:xfrm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400" dirty="0" smtClean="0">
                <a:ea typeface="+mj-ea"/>
              </a:rPr>
              <a:t>Un temps pour tout</a:t>
            </a:r>
            <a:endParaRPr lang="fr-FR" sz="4400" dirty="0">
              <a:ea typeface="+mj-ea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4710113" y="2317750"/>
            <a:ext cx="4059237" cy="3321050"/>
          </a:xfrm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fr-FR" sz="3600" smtClean="0"/>
              <a:t>Au temps convenable…</a:t>
            </a:r>
          </a:p>
        </p:txBody>
      </p:sp>
      <p:pic>
        <p:nvPicPr>
          <p:cNvPr id="3" name="Espace réservé pour une image  2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667" b="16667"/>
          <a:stretch>
            <a:fillRect/>
          </a:stretch>
        </p:blipFill>
        <p:spPr>
          <a:xfrm flipH="1">
            <a:off x="596900" y="1600200"/>
            <a:ext cx="3657600" cy="36576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711700" y="533400"/>
            <a:ext cx="4187825" cy="1252538"/>
          </a:xfrm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400" dirty="0" smtClean="0">
                <a:ea typeface="+mj-ea"/>
              </a:rPr>
              <a:t>Un temps pour tout</a:t>
            </a:r>
            <a:endParaRPr lang="fr-FR" sz="4400" dirty="0">
              <a:ea typeface="+mj-ea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4710113" y="1928813"/>
            <a:ext cx="4059237" cy="4643437"/>
          </a:xfrm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fr-FR" sz="2900" b="1" i="1" smtClean="0"/>
              <a:t>« Courons jusqu'au bout la course qu'on nous propose. Regardons toujours Jésus. C'est lui qui fait naître la foi et qui la rend parfaite. »</a:t>
            </a:r>
            <a:r>
              <a:rPr lang="en-GB" sz="2900" smtClean="0"/>
              <a:t> </a:t>
            </a:r>
            <a:endParaRPr lang="en-GB" sz="1600" smtClean="0"/>
          </a:p>
          <a:p>
            <a:pPr eaLnBrk="1" hangingPunct="1">
              <a:defRPr/>
            </a:pPr>
            <a:endParaRPr lang="en-GB" sz="1600" smtClean="0"/>
          </a:p>
          <a:p>
            <a:pPr eaLnBrk="1" hangingPunct="1">
              <a:defRPr/>
            </a:pPr>
            <a:r>
              <a:rPr lang="en-GB" sz="1600" i="1" smtClean="0"/>
              <a:t>Hébreux 12.1-2</a:t>
            </a:r>
            <a:endParaRPr lang="fr-FR" sz="1600" i="1" smtClean="0"/>
          </a:p>
        </p:txBody>
      </p:sp>
      <p:pic>
        <p:nvPicPr>
          <p:cNvPr id="8" name="Espace réservé pour une image  7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281" r="13281"/>
          <a:stretch>
            <a:fillRect/>
          </a:stretch>
        </p:blipFill>
        <p:spPr/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711700" y="533400"/>
            <a:ext cx="4187825" cy="1252538"/>
          </a:xfrm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400" dirty="0" smtClean="0">
                <a:ea typeface="+mj-ea"/>
              </a:rPr>
              <a:t>Un temps pour tout</a:t>
            </a:r>
            <a:endParaRPr lang="fr-FR" sz="4400" dirty="0">
              <a:ea typeface="+mj-ea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4710113" y="1928813"/>
            <a:ext cx="4059237" cy="4643437"/>
          </a:xfrm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fr-FR" sz="2600" b="1" i="1" smtClean="0"/>
              <a:t>« Ceux qui sèment avec larmes moissonneront avec chants d</a:t>
            </a:r>
            <a:r>
              <a:rPr lang="fr-FR" altLang="fr-FR" sz="2600" b="1" i="1" smtClean="0"/>
              <a:t>’</a:t>
            </a:r>
            <a:r>
              <a:rPr lang="fr-FR" sz="2600" b="1" i="1" smtClean="0"/>
              <a:t>allégresse. Celui qui marche en pleurant, quand il porte la semence, revient avec allégresse, quand il porte ses gerbes. »</a:t>
            </a:r>
            <a:r>
              <a:rPr lang="en-GB" sz="2600" smtClean="0"/>
              <a:t> </a:t>
            </a:r>
            <a:endParaRPr lang="en-GB" sz="1600" smtClean="0"/>
          </a:p>
          <a:p>
            <a:pPr eaLnBrk="1" hangingPunct="1">
              <a:defRPr/>
            </a:pPr>
            <a:endParaRPr lang="en-GB" sz="1600" smtClean="0"/>
          </a:p>
          <a:p>
            <a:pPr eaLnBrk="1" hangingPunct="1">
              <a:defRPr/>
            </a:pPr>
            <a:r>
              <a:rPr lang="en-GB" sz="1600" i="1" smtClean="0"/>
              <a:t>Psaume 126</a:t>
            </a:r>
            <a:endParaRPr lang="fr-FR" sz="1600" i="1" smtClean="0"/>
          </a:p>
        </p:txBody>
      </p:sp>
      <p:pic>
        <p:nvPicPr>
          <p:cNvPr id="3" name="Espace réservé pour une image  2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750" r="16750"/>
          <a:stretch>
            <a:fillRect/>
          </a:stretch>
        </p:blipFill>
        <p:spPr/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79463" y="3221767"/>
            <a:ext cx="5181345" cy="29061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fr-FR" dirty="0"/>
              <a:t>Persévérez à œuvrer par la foi, à semer pour la justice, à aimer la grâce, à marcher humblement avec Dieu.</a:t>
            </a:r>
            <a:r>
              <a:rPr lang="en-GB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90478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04850" indent="-255588">
              <a:buNone/>
            </a:pPr>
            <a:r>
              <a:rPr lang="fr-FR" dirty="0" smtClean="0">
                <a:latin typeface="Trebuchet MS" pitchFamily="34" charset="0"/>
              </a:rPr>
              <a:t>En son temps, en son temps</a:t>
            </a:r>
          </a:p>
          <a:p>
            <a:pPr marL="704850" indent="-255588">
              <a:buNone/>
            </a:pPr>
            <a:r>
              <a:rPr lang="fr-FR" dirty="0" smtClean="0">
                <a:latin typeface="Trebuchet MS" pitchFamily="34" charset="0"/>
              </a:rPr>
              <a:t>Ce que Dieu fait est parfait</a:t>
            </a:r>
          </a:p>
          <a:p>
            <a:pPr marL="704850" indent="-255588">
              <a:buNone/>
            </a:pPr>
            <a:r>
              <a:rPr lang="fr-FR" dirty="0" smtClean="0">
                <a:latin typeface="Trebuchet MS" pitchFamily="34" charset="0"/>
              </a:rPr>
              <a:t>En son temps.</a:t>
            </a:r>
          </a:p>
          <a:p>
            <a:pPr marL="704850" indent="-255588">
              <a:buNone/>
            </a:pPr>
            <a:r>
              <a:rPr lang="fr-FR" dirty="0" smtClean="0">
                <a:latin typeface="Trebuchet MS" pitchFamily="34" charset="0"/>
              </a:rPr>
              <a:t>Seigneur Jésus je te prie,</a:t>
            </a:r>
          </a:p>
          <a:p>
            <a:pPr marL="704850" indent="-255588">
              <a:buNone/>
            </a:pPr>
            <a:r>
              <a:rPr lang="fr-FR" dirty="0" smtClean="0">
                <a:latin typeface="Trebuchet MS" pitchFamily="34" charset="0"/>
              </a:rPr>
              <a:t>Montre-moi que dans ma vie,</a:t>
            </a:r>
          </a:p>
          <a:p>
            <a:pPr marL="704850" indent="-255588">
              <a:buNone/>
            </a:pPr>
            <a:r>
              <a:rPr lang="fr-FR" dirty="0" smtClean="0">
                <a:latin typeface="Trebuchet MS" pitchFamily="34" charset="0"/>
              </a:rPr>
              <a:t>Tu fais tout ce que tu dis,</a:t>
            </a:r>
          </a:p>
          <a:p>
            <a:pPr marL="704850" indent="-255588">
              <a:buNone/>
            </a:pPr>
            <a:r>
              <a:rPr lang="fr-FR" dirty="0" smtClean="0">
                <a:latin typeface="Trebuchet MS" pitchFamily="34" charset="0"/>
              </a:rPr>
              <a:t>En son temps.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49263"/>
            <a:r>
              <a:rPr lang="fr-FR" dirty="0" smtClean="0">
                <a:latin typeface="Trebuchet MS" pitchFamily="34" charset="0"/>
              </a:rPr>
              <a:t>EN SON TEMPS – DPS 271</a:t>
            </a:r>
            <a:endParaRPr lang="fr-FR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2162611"/>
            <a:ext cx="8229600" cy="3091548"/>
          </a:xfrm>
        </p:spPr>
        <p:txBody>
          <a:bodyPr>
            <a:normAutofit lnSpcReduction="10000"/>
          </a:bodyPr>
          <a:lstStyle/>
          <a:p>
            <a:pPr marL="704850" indent="-255588">
              <a:buNone/>
            </a:pPr>
            <a:r>
              <a:rPr lang="fr-FR" sz="2800" dirty="0" smtClean="0">
                <a:latin typeface="Trebuchet MS" pitchFamily="34" charset="0"/>
              </a:rPr>
              <a:t>En son temps, en son temps</a:t>
            </a:r>
          </a:p>
          <a:p>
            <a:pPr marL="704850" indent="-255588">
              <a:buNone/>
            </a:pPr>
            <a:r>
              <a:rPr lang="fr-FR" sz="2800" dirty="0" smtClean="0">
                <a:latin typeface="Trebuchet MS" pitchFamily="34" charset="0"/>
              </a:rPr>
              <a:t>Ce que tu fais est parfait</a:t>
            </a:r>
          </a:p>
          <a:p>
            <a:pPr marL="704850" indent="-255588">
              <a:buNone/>
            </a:pPr>
            <a:r>
              <a:rPr lang="fr-FR" sz="2800" dirty="0" smtClean="0">
                <a:latin typeface="Trebuchet MS" pitchFamily="34" charset="0"/>
              </a:rPr>
              <a:t>En son temps.</a:t>
            </a:r>
          </a:p>
          <a:p>
            <a:pPr marL="704850" indent="-255588">
              <a:buNone/>
            </a:pPr>
            <a:r>
              <a:rPr lang="fr-FR" sz="2800" dirty="0" smtClean="0">
                <a:latin typeface="Trebuchet MS" pitchFamily="34" charset="0"/>
              </a:rPr>
              <a:t>Seigneur, prends toute ma vie, </a:t>
            </a:r>
          </a:p>
          <a:p>
            <a:pPr marL="704850" indent="-255588">
              <a:buNone/>
            </a:pPr>
            <a:r>
              <a:rPr lang="fr-FR" sz="2800" dirty="0" smtClean="0">
                <a:latin typeface="Trebuchet MS" pitchFamily="34" charset="0"/>
              </a:rPr>
              <a:t>Qu’elle soit dès aujourd’hui</a:t>
            </a:r>
          </a:p>
          <a:p>
            <a:pPr marL="704850" indent="-255588">
              <a:buNone/>
            </a:pPr>
            <a:r>
              <a:rPr lang="fr-FR" sz="2800" dirty="0" smtClean="0">
                <a:latin typeface="Trebuchet MS" pitchFamily="34" charset="0"/>
              </a:rPr>
              <a:t>Pour toi une mélodie,</a:t>
            </a:r>
          </a:p>
          <a:p>
            <a:pPr marL="704850" indent="-255588">
              <a:buNone/>
            </a:pPr>
            <a:r>
              <a:rPr lang="fr-FR" sz="2800" dirty="0" smtClean="0">
                <a:latin typeface="Trebuchet MS" pitchFamily="34" charset="0"/>
              </a:rPr>
              <a:t>En son temps.</a:t>
            </a:r>
          </a:p>
          <a:p>
            <a:pPr marL="0">
              <a:buNone/>
            </a:pPr>
            <a:endParaRPr lang="fr-FR" sz="2800" dirty="0" smtClean="0">
              <a:latin typeface="Trebuchet MS" pitchFamily="34" charset="0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28468" y="1744394"/>
            <a:ext cx="7772400" cy="1199704"/>
          </a:xfrm>
        </p:spPr>
        <p:txBody>
          <a:bodyPr/>
          <a:lstStyle/>
          <a:p>
            <a:pPr algn="ctr"/>
            <a:r>
              <a:rPr lang="fr-FR" dirty="0" smtClean="0">
                <a:latin typeface="Trebuchet MS" pitchFamily="34" charset="0"/>
              </a:rPr>
              <a:t>CHANT</a:t>
            </a:r>
          </a:p>
          <a:p>
            <a:pPr algn="ctr"/>
            <a:r>
              <a:rPr lang="fr-FR" dirty="0" smtClean="0">
                <a:latin typeface="Trebuchet MS" pitchFamily="34" charset="0"/>
              </a:rPr>
              <a:t>TU ES VENU JUSQU’À NOUS – JEM 553</a:t>
            </a:r>
            <a:endParaRPr lang="fr-FR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348344"/>
            <a:ext cx="8229600" cy="5658948"/>
          </a:xfrm>
        </p:spPr>
        <p:txBody>
          <a:bodyPr/>
          <a:lstStyle/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Tu es venu jusqu'à nous,</a:t>
            </a:r>
          </a:p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Quittant la gloire de ton ciel.</a:t>
            </a:r>
          </a:p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Tu es venu pour servir,</a:t>
            </a:r>
          </a:p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Donnant ta vie pour nous sauver.</a:t>
            </a:r>
          </a:p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 </a:t>
            </a:r>
          </a:p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REFRAIN</a:t>
            </a:r>
          </a:p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Dieu tout-puissant, Roi serviteur,</a:t>
            </a:r>
          </a:p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Tu nous appelles tous à te suivre</a:t>
            </a:r>
          </a:p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Et à t'offrir nos corps en sacrifice.</a:t>
            </a:r>
          </a:p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À toi l'honneur, Roi serviteur.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464458"/>
            <a:ext cx="8229600" cy="5542834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Debout femmes de vérité,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Chantez pour les cœurs brisés,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Chantez-leur la guérison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Dans le nom du Roi d'amour.</a:t>
            </a:r>
          </a:p>
          <a:p>
            <a:pPr marL="0">
              <a:buNone/>
            </a:pPr>
            <a:endParaRPr lang="fr-FR" sz="3200" dirty="0" smtClean="0">
              <a:latin typeface="Trebuchet MS" pitchFamily="34" charset="0"/>
            </a:endParaRPr>
          </a:p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Au travers le feu, les grandes eaux,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Nous sommes purifiés par ta puissance,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Nos cœurs sont brûlants d'amour pour toi,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Scellés par la vérité.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348344"/>
            <a:ext cx="8229600" cy="5658948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Dans le jardin de douleur</a:t>
            </a:r>
          </a:p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Où mon fardeau brisa ton cœur,</a:t>
            </a:r>
          </a:p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Tu dis à Dieu dans ta peine :</a:t>
            </a:r>
          </a:p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« Ta volonté et non la mienne ».</a:t>
            </a:r>
          </a:p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 </a:t>
            </a:r>
          </a:p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REFRAIN</a:t>
            </a:r>
          </a:p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Dieu tout-puissant, Roi serviteur,</a:t>
            </a:r>
          </a:p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Tu nous appelles tous à te suivre</a:t>
            </a:r>
          </a:p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Et à t'offrir nos corps en sacrifice.</a:t>
            </a:r>
          </a:p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À toi l'honneur, Roi serviteur.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348343"/>
            <a:ext cx="8229600" cy="6226627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endParaRPr lang="fr-FR" sz="1800" dirty="0" smtClean="0">
              <a:latin typeface="Trebuchet MS" pitchFamily="34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fr-FR" sz="2800" dirty="0" smtClean="0">
                <a:latin typeface="Trebuchet MS" pitchFamily="34" charset="0"/>
              </a:rPr>
              <a:t>Voyez ses mains et ses pieds,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Pour nous, témoins du sacrifice.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Les mains qui tenaient la terre,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Se livrent aux clous de la colère.</a:t>
            </a:r>
          </a:p>
          <a:p>
            <a:pPr marL="0">
              <a:buNone/>
            </a:pPr>
            <a:endParaRPr lang="fr-FR" sz="1800" dirty="0" smtClean="0">
              <a:latin typeface="Trebuchet MS" pitchFamily="34" charset="0"/>
            </a:endParaRPr>
          </a:p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REFRAIN</a:t>
            </a:r>
          </a:p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Dieu tout-puissant, Roi serviteur,</a:t>
            </a:r>
          </a:p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Tu nous appelles tous à te suivre</a:t>
            </a:r>
          </a:p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Et à t'offrir nos corps en sacrifice.</a:t>
            </a:r>
          </a:p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À toi l'honneur, Roi serviteur.</a:t>
            </a:r>
          </a:p>
          <a:p>
            <a:pPr marL="0">
              <a:spcBef>
                <a:spcPts val="0"/>
              </a:spcBef>
              <a:buNone/>
            </a:pPr>
            <a:endParaRPr lang="fr-FR" sz="3200" dirty="0" smtClean="0">
              <a:latin typeface="Trebuchet MS" pitchFamily="34" charset="0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348343"/>
            <a:ext cx="8229600" cy="6226627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Apprenons donc à servir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En laissant Christ régner en nous ;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Car en aimant nos prochains,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C'est Jésus-Christ que nous servons.</a:t>
            </a:r>
          </a:p>
          <a:p>
            <a:pPr marL="0">
              <a:buNone/>
            </a:pPr>
            <a:endParaRPr lang="fr-FR" sz="3200" dirty="0" smtClean="0">
              <a:latin typeface="Trebuchet MS" pitchFamily="34" charset="0"/>
            </a:endParaRP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REFRAIN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Dieu tout-puissant, Roi serviteur,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Tu nous appelles tous à te suivre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Et à t'offrir nos corps en sacrifice.</a:t>
            </a:r>
          </a:p>
          <a:p>
            <a:pPr marL="0">
              <a:buNone/>
            </a:pPr>
            <a:r>
              <a:rPr lang="fr-FR" sz="2800" dirty="0" smtClean="0">
                <a:latin typeface="Trebuchet MS" pitchFamily="34" charset="0"/>
              </a:rPr>
              <a:t>À toi l'honneur, Roi serviteur.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1688123"/>
            <a:ext cx="8229600" cy="1143000"/>
          </a:xfrm>
        </p:spPr>
        <p:txBody>
          <a:bodyPr/>
          <a:lstStyle/>
          <a:p>
            <a:pPr algn="ctr"/>
            <a:r>
              <a:rPr lang="fr-FR" dirty="0" smtClean="0">
                <a:latin typeface="Trebuchet MS" pitchFamily="34" charset="0"/>
              </a:rPr>
              <a:t>ANNONCES</a:t>
            </a:r>
            <a:endParaRPr lang="fr-FR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1688123"/>
            <a:ext cx="8229600" cy="1143000"/>
          </a:xfrm>
        </p:spPr>
        <p:txBody>
          <a:bodyPr/>
          <a:lstStyle/>
          <a:p>
            <a:pPr algn="ctr"/>
            <a:r>
              <a:rPr lang="fr-FR" dirty="0" smtClean="0">
                <a:latin typeface="Trebuchet MS" pitchFamily="34" charset="0"/>
              </a:rPr>
              <a:t>COLLECTE</a:t>
            </a:r>
            <a:endParaRPr lang="fr-FR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481328"/>
            <a:ext cx="8425543" cy="4525963"/>
          </a:xfrm>
        </p:spPr>
        <p:txBody>
          <a:bodyPr>
            <a:normAutofit/>
          </a:bodyPr>
          <a:lstStyle/>
          <a:p>
            <a:pPr marL="0">
              <a:buNone/>
            </a:pPr>
            <a:endParaRPr lang="fr-FR" sz="2600" dirty="0" smtClean="0">
              <a:latin typeface="Trebuchet MS" pitchFamily="34" charset="0"/>
            </a:endParaRPr>
          </a:p>
          <a:p>
            <a:pPr marL="0">
              <a:buNone/>
            </a:pPr>
            <a:r>
              <a:rPr lang="fr-FR" sz="2400" dirty="0" smtClean="0">
                <a:latin typeface="Trebuchet MS" pitchFamily="34" charset="0"/>
              </a:rPr>
              <a:t>Toi, lève-toi et va au nom de Christ</a:t>
            </a:r>
          </a:p>
          <a:p>
            <a:pPr marL="0">
              <a:buNone/>
            </a:pPr>
            <a:r>
              <a:rPr lang="fr-FR" sz="2400" dirty="0" smtClean="0">
                <a:latin typeface="Trebuchet MS" pitchFamily="34" charset="0"/>
              </a:rPr>
              <a:t>Porter l’amour de Dieu au monde.</a:t>
            </a:r>
          </a:p>
          <a:p>
            <a:pPr marL="0">
              <a:buNone/>
            </a:pPr>
            <a:r>
              <a:rPr lang="fr-FR" sz="2400" dirty="0" smtClean="0">
                <a:latin typeface="Trebuchet MS" pitchFamily="34" charset="0"/>
              </a:rPr>
              <a:t> </a:t>
            </a:r>
          </a:p>
          <a:p>
            <a:pPr marL="0" lvl="0">
              <a:buNone/>
            </a:pPr>
            <a:r>
              <a:rPr lang="fr-FR" sz="2400" dirty="0" smtClean="0">
                <a:latin typeface="Trebuchet MS" pitchFamily="34" charset="0"/>
              </a:rPr>
              <a:t>Comment les hommes croiront-ils ce qu’ils n’ont pas connu,</a:t>
            </a:r>
          </a:p>
          <a:p>
            <a:pPr marL="0">
              <a:buNone/>
            </a:pPr>
            <a:r>
              <a:rPr lang="fr-FR" sz="2400" dirty="0" smtClean="0">
                <a:latin typeface="Trebuchet MS" pitchFamily="34" charset="0"/>
              </a:rPr>
              <a:t>Comment les nations de la terre serviront-elles Jésus ?</a:t>
            </a:r>
          </a:p>
          <a:p>
            <a:pPr marL="0" lvl="0">
              <a:buNone/>
            </a:pPr>
            <a:r>
              <a:rPr lang="fr-FR" sz="2400" dirty="0" smtClean="0">
                <a:latin typeface="Trebuchet MS" pitchFamily="34" charset="0"/>
              </a:rPr>
              <a:t>Comment les pauvres, les démunis seront-ils rassasiés, </a:t>
            </a:r>
          </a:p>
          <a:p>
            <a:pPr marL="0">
              <a:buNone/>
            </a:pPr>
            <a:r>
              <a:rPr lang="fr-FR" sz="2400" dirty="0" smtClean="0">
                <a:latin typeface="Trebuchet MS" pitchFamily="34" charset="0"/>
              </a:rPr>
              <a:t>Les prisonniers, les réfugiés seront-ils consolés ?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49263" algn="ctr"/>
            <a:r>
              <a:rPr lang="fr-FR" dirty="0" smtClean="0">
                <a:latin typeface="Trebuchet MS" pitchFamily="34" charset="0"/>
              </a:rPr>
              <a:t>CHANT FINAL</a:t>
            </a:r>
            <a:br>
              <a:rPr lang="fr-FR" dirty="0" smtClean="0">
                <a:latin typeface="Trebuchet MS" pitchFamily="34" charset="0"/>
              </a:rPr>
            </a:br>
            <a:r>
              <a:rPr lang="fr-FR" dirty="0" smtClean="0">
                <a:latin typeface="Trebuchet MS" pitchFamily="34" charset="0"/>
              </a:rPr>
              <a:t>TOI LEVE TOI – JEM 335</a:t>
            </a:r>
            <a:endParaRPr lang="fr-FR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	BENEDICTION</a:t>
            </a:r>
            <a:endParaRPr lang="fr-FR" dirty="0"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464458"/>
            <a:ext cx="8229600" cy="5542834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Viens Eglise aux ailes brisées,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Qu'à nouveau ton chant résonne</a:t>
            </a:r>
          </a:p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Pour ton Dieu qui règne au ciel,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Par sa grâce reprends ton vol.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1674055"/>
            <a:ext cx="8229600" cy="1143000"/>
          </a:xfrm>
        </p:spPr>
        <p:txBody>
          <a:bodyPr/>
          <a:lstStyle/>
          <a:p>
            <a:pPr algn="ctr"/>
            <a:r>
              <a:rPr lang="fr-FR" dirty="0" smtClean="0">
                <a:latin typeface="Trebuchet MS" pitchFamily="34" charset="0"/>
              </a:rPr>
              <a:t>PRIERE</a:t>
            </a:r>
            <a:endParaRPr lang="fr-FR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Trebuchet MS" pitchFamily="34" charset="0"/>
              </a:rPr>
              <a:t>LECTURE BIBLIQUE</a:t>
            </a:r>
            <a:endParaRPr lang="fr-FR" dirty="0">
              <a:latin typeface="Trebuchet MS" pitchFamily="34" charset="0"/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sz="3200" dirty="0" smtClean="0"/>
              <a:t>Psaume 126</a:t>
            </a:r>
            <a:endParaRPr lang="fr-FR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Béni soit ton nom,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Là où tu donnes l'abondance,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Et déverses ta bienveillance,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Béni soit ton nom.</a:t>
            </a:r>
          </a:p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 </a:t>
            </a:r>
          </a:p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Et béni soit ton nom,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Quand ma vie traverse un désert,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Quand je marche en terre inconnue,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Béni soit ton nom. </a:t>
            </a:r>
          </a:p>
          <a:p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Trebuchet MS" pitchFamily="34" charset="0"/>
              </a:rPr>
              <a:t>BENI SOIT TON NOM – JEM 732</a:t>
            </a:r>
            <a:endParaRPr lang="fr-FR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478972"/>
            <a:ext cx="8229600" cy="5528320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Béni soit ton nom,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Quand sur moi brille le soleil,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Quand la vie semble me sourire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Béni soit ton nom.</a:t>
            </a:r>
          </a:p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 </a:t>
            </a:r>
          </a:p>
          <a:p>
            <a:pPr marL="0">
              <a:buNone/>
            </a:pPr>
            <a:r>
              <a:rPr lang="fr-FR" sz="3200" dirty="0" smtClean="0">
                <a:latin typeface="Trebuchet MS" pitchFamily="34" charset="0"/>
              </a:rPr>
              <a:t>Et béni soit ton nom,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Sur la route semée de souffrance,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S'il m'en coûte d'offrir ma louange, </a:t>
            </a:r>
            <a:br>
              <a:rPr lang="fr-FR" sz="3200" dirty="0" smtClean="0">
                <a:latin typeface="Trebuchet MS" pitchFamily="34" charset="0"/>
              </a:rPr>
            </a:br>
            <a:r>
              <a:rPr lang="fr-FR" sz="3200" dirty="0" smtClean="0">
                <a:latin typeface="Trebuchet MS" pitchFamily="34" charset="0"/>
              </a:rPr>
              <a:t>Béni soit ton nom.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1">
  <a:themeElements>
    <a:clrScheme name="Ré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é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é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307</TotalTime>
  <Words>953</Words>
  <Application>Microsoft Office PowerPoint</Application>
  <PresentationFormat>Affichage à l'écran (4:3)</PresentationFormat>
  <Paragraphs>230</Paragraphs>
  <Slides>46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46</vt:i4>
      </vt:variant>
    </vt:vector>
  </HeadingPairs>
  <TitlesOfParts>
    <vt:vector size="50" baseType="lpstr">
      <vt:lpstr>Conception personnalisée</vt:lpstr>
      <vt:lpstr>1_Conception personnalisée</vt:lpstr>
      <vt:lpstr>Thème1</vt:lpstr>
      <vt:lpstr>Rotonde</vt:lpstr>
      <vt:lpstr> 15 MAI 2011  Journée de prière et d’action pour les pays en développement </vt:lpstr>
      <vt:lpstr> ACCUEIL</vt:lpstr>
      <vt:lpstr>HOMMES DE FOI – JEM 757</vt:lpstr>
      <vt:lpstr>Diapositive 4</vt:lpstr>
      <vt:lpstr>Diapositive 5</vt:lpstr>
      <vt:lpstr>PRIERE</vt:lpstr>
      <vt:lpstr>LECTURE BIBLIQUE</vt:lpstr>
      <vt:lpstr>BENI SOIT TON NOM – JEM 732</vt:lpstr>
      <vt:lpstr>Diapositive 9</vt:lpstr>
      <vt:lpstr>Diapositive 10</vt:lpstr>
      <vt:lpstr>COMMENT TE DIRE – JEM 852</vt:lpstr>
      <vt:lpstr>Diapositive 12</vt:lpstr>
      <vt:lpstr>MON CŒUR T’APPARTIENT – JEM 795</vt:lpstr>
      <vt:lpstr>Diapositive 14</vt:lpstr>
      <vt:lpstr>LE ROI DANS SA SPLENDEUR – JEM 870</vt:lpstr>
      <vt:lpstr>Diapositive 16</vt:lpstr>
      <vt:lpstr>TEMPS DE PRIERES </vt:lpstr>
      <vt:lpstr>LE CŒUR DU ROYAUME - SLAM</vt:lpstr>
      <vt:lpstr>Diapositive 19</vt:lpstr>
      <vt:lpstr>Diapositive 20</vt:lpstr>
      <vt:lpstr>JE CONTINUERAI – JEM 530</vt:lpstr>
      <vt:lpstr>Diapositive 22</vt:lpstr>
      <vt:lpstr>J’IRAI PARLER – JEM 441</vt:lpstr>
      <vt:lpstr>Diapositive 24</vt:lpstr>
      <vt:lpstr>Le bien… coûte que coûte !</vt:lpstr>
      <vt:lpstr>Galates 6.9</vt:lpstr>
      <vt:lpstr>Faire le bien ?</vt:lpstr>
      <vt:lpstr>Faire le bien ?</vt:lpstr>
      <vt:lpstr>Faire le bien ?</vt:lpstr>
      <vt:lpstr>Le risque du découragement</vt:lpstr>
      <vt:lpstr>Le risque du découragement</vt:lpstr>
      <vt:lpstr>Un temps pour tout</vt:lpstr>
      <vt:lpstr>Un temps pour tout</vt:lpstr>
      <vt:lpstr>Un temps pour tout</vt:lpstr>
      <vt:lpstr>Persévérez à œuvrer par la foi, à semer pour la justice, à aimer la grâce, à marcher humblement avec Dieu. </vt:lpstr>
      <vt:lpstr>EN SON TEMPS – DPS 271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ANNONCES</vt:lpstr>
      <vt:lpstr>COLLECTE</vt:lpstr>
      <vt:lpstr>CHANT FINAL TOI LEVE TOI – JEM 335</vt:lpstr>
      <vt:lpstr> BENEDICTION</vt:lpstr>
    </vt:vector>
  </TitlesOfParts>
  <Company>L&amp;N CREATIONS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bien… coûte que coûte !</dc:title>
  <dc:creator>JEAN-LUC GADREAU</dc:creator>
  <cp:lastModifiedBy>Marie-France BERTON</cp:lastModifiedBy>
  <cp:revision>32</cp:revision>
  <dcterms:created xsi:type="dcterms:W3CDTF">2011-02-23T17:47:12Z</dcterms:created>
  <dcterms:modified xsi:type="dcterms:W3CDTF">2011-04-05T15:39:37Z</dcterms:modified>
</cp:coreProperties>
</file>